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9" r:id="rId3"/>
    <p:sldId id="26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F8BB988-8B69-4885-8DDD-4D2F780A2FBB}" v="5" dt="2026-02-24T04:32:19.639"/>
    <p1510:client id="{B47356F2-FAE3-46D8-94F9-BD95668C4D4B}" v="18" dt="2026-02-23T08:50:34.98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91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malsha Perera" userId="9dc2b8f4-442d-41a2-acb5-24785a57a6eb" providerId="ADAL" clId="{66991B50-D3B4-481B-8CA1-A5922BD6E942}"/>
    <pc:docChg chg="custSel addSld delSld modSld">
      <pc:chgData name="Dimalsha Perera" userId="9dc2b8f4-442d-41a2-acb5-24785a57a6eb" providerId="ADAL" clId="{66991B50-D3B4-481B-8CA1-A5922BD6E942}" dt="2026-02-24T04:32:19.639" v="42"/>
      <pc:docMkLst>
        <pc:docMk/>
      </pc:docMkLst>
      <pc:sldChg chg="modSp new del mod setBg">
        <pc:chgData name="Dimalsha Perera" userId="9dc2b8f4-442d-41a2-acb5-24785a57a6eb" providerId="ADAL" clId="{66991B50-D3B4-481B-8CA1-A5922BD6E942}" dt="2026-02-23T08:49:00.138" v="29" actId="47"/>
        <pc:sldMkLst>
          <pc:docMk/>
          <pc:sldMk cId="1706304868" sldId="258"/>
        </pc:sldMkLst>
      </pc:sldChg>
      <pc:sldChg chg="addSp modSp add mod setBg">
        <pc:chgData name="Dimalsha Perera" userId="9dc2b8f4-442d-41a2-acb5-24785a57a6eb" providerId="ADAL" clId="{66991B50-D3B4-481B-8CA1-A5922BD6E942}" dt="2026-02-24T04:32:01.040" v="38"/>
        <pc:sldMkLst>
          <pc:docMk/>
          <pc:sldMk cId="1573428773" sldId="259"/>
        </pc:sldMkLst>
        <pc:spChg chg="mod">
          <ac:chgData name="Dimalsha Perera" userId="9dc2b8f4-442d-41a2-acb5-24785a57a6eb" providerId="ADAL" clId="{66991B50-D3B4-481B-8CA1-A5922BD6E942}" dt="2026-02-24T04:31:45.708" v="34"/>
          <ac:spMkLst>
            <pc:docMk/>
            <pc:sldMk cId="1573428773" sldId="259"/>
            <ac:spMk id="2" creationId="{7ABB0BC5-EB6A-A40F-B1CC-F3BAF266F791}"/>
          </ac:spMkLst>
        </pc:spChg>
        <pc:spChg chg="mod">
          <ac:chgData name="Dimalsha Perera" userId="9dc2b8f4-442d-41a2-acb5-24785a57a6eb" providerId="ADAL" clId="{66991B50-D3B4-481B-8CA1-A5922BD6E942}" dt="2026-02-24T04:31:56.958" v="37" actId="255"/>
          <ac:spMkLst>
            <pc:docMk/>
            <pc:sldMk cId="1573428773" sldId="259"/>
            <ac:spMk id="3" creationId="{B226D37D-859B-EFD3-5B46-E38FB2154494}"/>
          </ac:spMkLst>
        </pc:spChg>
        <pc:graphicFrameChg chg="add mod">
          <ac:chgData name="Dimalsha Perera" userId="9dc2b8f4-442d-41a2-acb5-24785a57a6eb" providerId="ADAL" clId="{66991B50-D3B4-481B-8CA1-A5922BD6E942}" dt="2026-02-24T04:32:01.040" v="38"/>
          <ac:graphicFrameMkLst>
            <pc:docMk/>
            <pc:sldMk cId="1573428773" sldId="259"/>
            <ac:graphicFrameMk id="4" creationId="{532BAA70-0358-34A9-B2DB-29BCFB31330E}"/>
          </ac:graphicFrameMkLst>
        </pc:graphicFrameChg>
      </pc:sldChg>
      <pc:sldChg chg="add setBg">
        <pc:chgData name="Dimalsha Perera" userId="9dc2b8f4-442d-41a2-acb5-24785a57a6eb" providerId="ADAL" clId="{66991B50-D3B4-481B-8CA1-A5922BD6E942}" dt="2026-02-23T08:50:27.632" v="31"/>
        <pc:sldMkLst>
          <pc:docMk/>
          <pc:sldMk cId="3956945807" sldId="260"/>
        </pc:sldMkLst>
      </pc:sldChg>
      <pc:sldChg chg="delSp modSp add mod">
        <pc:chgData name="Dimalsha Perera" userId="9dc2b8f4-442d-41a2-acb5-24785a57a6eb" providerId="ADAL" clId="{66991B50-D3B4-481B-8CA1-A5922BD6E942}" dt="2026-02-24T04:32:19.639" v="42"/>
        <pc:sldMkLst>
          <pc:docMk/>
          <pc:sldMk cId="3390875763" sldId="261"/>
        </pc:sldMkLst>
        <pc:spChg chg="mod">
          <ac:chgData name="Dimalsha Perera" userId="9dc2b8f4-442d-41a2-acb5-24785a57a6eb" providerId="ADAL" clId="{66991B50-D3B4-481B-8CA1-A5922BD6E942}" dt="2026-02-24T04:32:13.459" v="41"/>
          <ac:spMkLst>
            <pc:docMk/>
            <pc:sldMk cId="3390875763" sldId="261"/>
            <ac:spMk id="2" creationId="{C6DACCAA-2829-AB4B-B24F-6634FDC29B2B}"/>
          </ac:spMkLst>
        </pc:spChg>
        <pc:spChg chg="mod">
          <ac:chgData name="Dimalsha Perera" userId="9dc2b8f4-442d-41a2-acb5-24785a57a6eb" providerId="ADAL" clId="{66991B50-D3B4-481B-8CA1-A5922BD6E942}" dt="2026-02-24T04:32:19.639" v="42"/>
          <ac:spMkLst>
            <pc:docMk/>
            <pc:sldMk cId="3390875763" sldId="261"/>
            <ac:spMk id="3" creationId="{473A35A2-9BA7-A456-FC24-93E677ED86AF}"/>
          </ac:spMkLst>
        </pc:spChg>
        <pc:graphicFrameChg chg="del">
          <ac:chgData name="Dimalsha Perera" userId="9dc2b8f4-442d-41a2-acb5-24785a57a6eb" providerId="ADAL" clId="{66991B50-D3B4-481B-8CA1-A5922BD6E942}" dt="2026-02-24T04:32:07.356" v="40" actId="478"/>
          <ac:graphicFrameMkLst>
            <pc:docMk/>
            <pc:sldMk cId="3390875763" sldId="261"/>
            <ac:graphicFrameMk id="4" creationId="{CAA5C587-2F24-643B-0C8C-45FF9E43A156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E58755-2155-AFEE-7063-34667D2207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FE34C2A-012F-6E84-81FC-40D0DC1166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49CC44-8F81-8982-F2FC-E01B3AC56E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BE492-6518-4312-B16C-0A85099E398F}" type="datetimeFigureOut">
              <a:rPr lang="en-SG" smtClean="0"/>
              <a:t>24/2/2026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CA2369-42CC-2800-4E7B-8A6FF15744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3FDC60-F79B-8CCF-156F-781A9AE72D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7013A-23DD-4057-A091-ACF7B86BA110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8006232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D3976-6458-A7AC-D381-1BD4812F2E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A702DDC-2584-A558-F0D6-52F0E26633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5A5DD7-B54E-50EA-E8F4-BC008B2006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BE492-6518-4312-B16C-0A85099E398F}" type="datetimeFigureOut">
              <a:rPr lang="en-SG" smtClean="0"/>
              <a:t>24/2/2026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BACB40-270F-3855-282F-F95E7EE65E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3EADEF-D0A1-5526-0B3C-BED74418F3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7013A-23DD-4057-A091-ACF7B86BA110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502052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89BE2D7-8C08-A1B3-4CC7-7502F9189F8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2A7C1FF-D0FA-2907-2282-1CC0397628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01D8C2-0FD9-6354-25A9-B69CA47FD1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BE492-6518-4312-B16C-0A85099E398F}" type="datetimeFigureOut">
              <a:rPr lang="en-SG" smtClean="0"/>
              <a:t>24/2/2026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CEC588-91D9-6A5C-FED2-C7C0852D6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BCA085-A911-3BF7-671F-2080242649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7013A-23DD-4057-A091-ACF7B86BA110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071383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545A4A-CBBB-FA63-C97F-C283728BDA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0D50BA-6D7C-84C5-2433-080451CEC3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B7A6A5-6993-3EEB-3AD9-7331595DD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BE492-6518-4312-B16C-0A85099E398F}" type="datetimeFigureOut">
              <a:rPr lang="en-SG" smtClean="0"/>
              <a:t>24/2/2026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D89EB8-3A3E-8FC6-E3E6-54033FFE22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2BBAF2-A141-160C-6E74-FC8DE9467C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7013A-23DD-4057-A091-ACF7B86BA110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896747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C44C2F-FA3D-781B-247C-371C6F52A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E5707A-D629-C6BE-2181-42B7ECD2B8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E218C1-4008-6E6F-FF3A-2DC66C79EF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BE492-6518-4312-B16C-0A85099E398F}" type="datetimeFigureOut">
              <a:rPr lang="en-SG" smtClean="0"/>
              <a:t>24/2/2026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0D26D6-1161-1FFC-B579-7C0EC1646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A62C6A-A38F-25C8-D46B-8E9538A1DF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7013A-23DD-4057-A091-ACF7B86BA110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740381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354F18-6129-99B9-BF37-5FB6A7D734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D572F0-9DC8-F554-FE3B-77D1F3F87A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023F4CA-E74E-F54B-8D84-2F334594A3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BFD6B7-673E-23A3-83B0-4CA625F6B9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BE492-6518-4312-B16C-0A85099E398F}" type="datetimeFigureOut">
              <a:rPr lang="en-SG" smtClean="0"/>
              <a:t>24/2/2026</a:t>
            </a:fld>
            <a:endParaRPr lang="en-S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6C6687-425F-937F-86B0-3BCCB6970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52C28B-768C-C4BA-44A3-F22CE4EDA1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7013A-23DD-4057-A091-ACF7B86BA110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2298921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21D3E4-6DDA-FAF1-1BF6-CC1499B25A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B6E55E-44A6-9AD3-530E-17FF040B0A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44B643-4FDA-82B5-91FE-3907F5A85C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0E343EC-45D5-B53C-2BA9-69171239E35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BB299DA-5B97-5B00-FDF3-0EA23C4869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64E3A42-A65F-9017-0CF8-CBC4F2DA46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BE492-6518-4312-B16C-0A85099E398F}" type="datetimeFigureOut">
              <a:rPr lang="en-SG" smtClean="0"/>
              <a:t>24/2/2026</a:t>
            </a:fld>
            <a:endParaRPr lang="en-SG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3C9A033-9638-95BB-DB8A-5AC546B707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EC1B5C0-A16F-8998-7E22-A03A0E4A0B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7013A-23DD-4057-A091-ACF7B86BA110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9591044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9CE326-FD0E-51B2-A667-98A5120137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13F93FC-E1A8-BA9C-CE5F-7655EF06D5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BE492-6518-4312-B16C-0A85099E398F}" type="datetimeFigureOut">
              <a:rPr lang="en-SG" smtClean="0"/>
              <a:t>24/2/2026</a:t>
            </a:fld>
            <a:endParaRPr lang="en-S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D50C46E-B067-7C6D-5B62-5CF3B4EC77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E3BD13-3830-E885-8A18-6E4AFACAFD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7013A-23DD-4057-A091-ACF7B86BA110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139309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DD5D7F8-9D16-A0C2-A837-1AFE22369D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BE492-6518-4312-B16C-0A85099E398F}" type="datetimeFigureOut">
              <a:rPr lang="en-SG" smtClean="0"/>
              <a:t>24/2/2026</a:t>
            </a:fld>
            <a:endParaRPr lang="en-S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A6DC1DD-DBB3-97A9-78E2-160F0F94A2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C157C9-2724-4B1A-0F54-CCAA3FB9E5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7013A-23DD-4057-A091-ACF7B86BA110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0333321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1DF98B-DD59-1C74-53B9-0B1996E98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A8D675-E77E-85FA-9F8D-5CD32969D5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0BA9A10-2E7D-0111-5B29-81363ABFB9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420465-18AE-68AA-F296-8A31EA920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BE492-6518-4312-B16C-0A85099E398F}" type="datetimeFigureOut">
              <a:rPr lang="en-SG" smtClean="0"/>
              <a:t>24/2/2026</a:t>
            </a:fld>
            <a:endParaRPr lang="en-S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7C34AC-3847-8E5D-F783-C79964E77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10302D-F0BA-29B2-5A19-0ED4E595BB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7013A-23DD-4057-A091-ACF7B86BA110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045541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E8098E-EDD5-8057-13A6-4C6BF65E5E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AC2B388-9BA9-58C1-23D1-FCBA8C6B8B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S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C5CC41-0354-9C12-BD93-5F28D2C0BE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86CDAC-924E-01CE-DFBD-D6E158E568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BE492-6518-4312-B16C-0A85099E398F}" type="datetimeFigureOut">
              <a:rPr lang="en-SG" smtClean="0"/>
              <a:t>24/2/2026</a:t>
            </a:fld>
            <a:endParaRPr lang="en-S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D42FCB-D0B7-E143-C12D-FE354E1DCD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1282BD-BAF7-15F4-6712-13A8EA85D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7013A-23DD-4057-A091-ACF7B86BA110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067259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AFD31FC-AAB4-C0DF-39AB-FD90380665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3C6CCC-075F-16B8-4419-F5AFE40B60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307DE0-44F5-0A02-BD72-8C9F30F685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CABE492-6518-4312-B16C-0A85099E398F}" type="datetimeFigureOut">
              <a:rPr lang="en-SG" smtClean="0"/>
              <a:t>24/2/2026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A6E9E1-B200-A522-56F9-498614930B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578998-4D6A-112F-4F41-E6149AEBBC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687013A-23DD-4057-A091-ACF7B86BA110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586435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690CC8E-6517-FECF-EA40-09390A961D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21403-4339-3777-6CA8-CDB783D87C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2450" y="3457574"/>
            <a:ext cx="5753100" cy="881063"/>
          </a:xfrm>
        </p:spPr>
        <p:txBody>
          <a:bodyPr>
            <a:normAutofit fontScale="90000"/>
          </a:bodyPr>
          <a:lstStyle/>
          <a:p>
            <a:endParaRPr lang="en-SG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2048C99-BBA3-16C2-05C0-DF7337C443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2025" y="4543424"/>
            <a:ext cx="4572000" cy="619125"/>
          </a:xfrm>
        </p:spPr>
        <p:txBody>
          <a:bodyPr/>
          <a:lstStyle/>
          <a:p>
            <a:endParaRPr lang="en-SG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69458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A90C4C3-9F29-2F1B-655C-B47E0DE6FB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BB0BC5-EB6A-A40F-B1CC-F3BAF266F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G" dirty="0">
                <a:latin typeface="Roboto" panose="02000000000000000000" pitchFamily="2" charset="0"/>
                <a:ea typeface="Roboto" panose="02000000000000000000" pitchFamily="2" charset="0"/>
              </a:rPr>
              <a:t>Disclosures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26D37D-859B-EFD3-5B46-E38FB21544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1500" dirty="0">
                <a:latin typeface="Roboto" panose="02000000000000000000" pitchFamily="2" charset="0"/>
                <a:ea typeface="Roboto" panose="02000000000000000000" pitchFamily="2" charset="0"/>
              </a:rPr>
              <a:t>The presenter has indicated that they have a relationship that, within the context of this presentation, could be perceived as a real or apparent conflict of interest. However, they do not consider this will influence the content of their presentation. The nature of the conflict is as follows:</a:t>
            </a:r>
          </a:p>
          <a:p>
            <a:pPr marL="0" indent="0">
              <a:buNone/>
            </a:pPr>
            <a:endParaRPr lang="en-SG" sz="15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32BAA70-0358-34A9-B2DB-29BCFB3133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8022740"/>
              </p:ext>
            </p:extLst>
          </p:nvPr>
        </p:nvGraphicFramePr>
        <p:xfrm>
          <a:off x="928483" y="2897908"/>
          <a:ext cx="10335034" cy="2595880"/>
        </p:xfrm>
        <a:graphic>
          <a:graphicData uri="http://schemas.openxmlformats.org/drawingml/2006/table">
            <a:tbl>
              <a:tblPr firstRow="1" bandRow="1"/>
              <a:tblGrid>
                <a:gridCol w="4720879">
                  <a:extLst>
                    <a:ext uri="{9D8B030D-6E8A-4147-A177-3AD203B41FA5}">
                      <a16:colId xmlns:a16="http://schemas.microsoft.com/office/drawing/2014/main" val="3238692136"/>
                    </a:ext>
                  </a:extLst>
                </a:gridCol>
                <a:gridCol w="5614155">
                  <a:extLst>
                    <a:ext uri="{9D8B030D-6E8A-4147-A177-3AD203B41FA5}">
                      <a16:colId xmlns:a16="http://schemas.microsoft.com/office/drawing/2014/main" val="2785728677"/>
                    </a:ext>
                  </a:extLst>
                </a:gridCol>
              </a:tblGrid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SG" sz="150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Affiliation/Financial interest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SG" sz="150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Commercial Company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8830119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GB" sz="1500" b="1" noProof="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Grants/Research</a:t>
                      </a:r>
                      <a:r>
                        <a:rPr lang="en-GB" sz="1500" b="1" baseline="0" noProof="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Support:</a:t>
                      </a:r>
                    </a:p>
                  </a:txBody>
                  <a:tcPr marL="102607" marR="102607" marT="51297" marB="51297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SG" sz="1500" dirty="0"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9762550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GB" sz="1500" b="1" noProof="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Honoraria</a:t>
                      </a:r>
                      <a:r>
                        <a:rPr lang="en-GB" sz="1500" b="1" baseline="0" noProof="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or Consultation Fees:</a:t>
                      </a:r>
                    </a:p>
                  </a:txBody>
                  <a:tcPr marL="102607" marR="102607" marT="51297" marB="51297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SG" sz="1500"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6314862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GB" sz="1500" b="1" noProof="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Participation</a:t>
                      </a:r>
                      <a:r>
                        <a:rPr lang="en-GB" sz="1500" b="1" baseline="0" noProof="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in a Company Sponsored Bureau:</a:t>
                      </a:r>
                    </a:p>
                  </a:txBody>
                  <a:tcPr marL="102607" marR="102607" marT="51297" marB="51297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SG" sz="1500"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6485641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GB" sz="1500" b="1" noProof="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Stock</a:t>
                      </a:r>
                      <a:r>
                        <a:rPr lang="en-GB" sz="1500" b="1" baseline="0" noProof="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Shareholder:</a:t>
                      </a:r>
                    </a:p>
                  </a:txBody>
                  <a:tcPr marL="102607" marR="102607" marT="51297" marB="51297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SG" sz="1500" dirty="0"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9344396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GB" sz="1500" b="1" noProof="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Spouse/Partner:</a:t>
                      </a:r>
                    </a:p>
                  </a:txBody>
                  <a:tcPr marL="102607" marR="102607" marT="51297" marB="51297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SG" sz="1500" dirty="0"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4921275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500" b="1" noProof="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Other Support/</a:t>
                      </a:r>
                      <a:r>
                        <a:rPr lang="en-GB" sz="1500" b="1" baseline="0" noProof="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Potential </a:t>
                      </a:r>
                      <a:r>
                        <a:rPr lang="en-GB" sz="1500" b="1" noProof="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Conflict of Interest:</a:t>
                      </a:r>
                    </a:p>
                  </a:txBody>
                  <a:tcPr marL="102607" marR="102607" marT="51297" marB="51297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SG" sz="1500" dirty="0"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67007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34287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D29A902-31CB-820A-5867-63E6B87BDA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DACCAA-2829-AB4B-B24F-6634FDC29B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G" dirty="0">
                <a:latin typeface="Roboto" panose="02000000000000000000" pitchFamily="2" charset="0"/>
                <a:ea typeface="Roboto" panose="02000000000000000000" pitchFamily="2" charset="0"/>
              </a:rPr>
              <a:t>Disclosures (NIL)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3A35A2-9BA7-A456-FC24-93E677ED86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1500" dirty="0">
                <a:latin typeface="Roboto" panose="02000000000000000000" pitchFamily="2" charset="0"/>
                <a:ea typeface="Roboto" panose="02000000000000000000" pitchFamily="2" charset="0"/>
              </a:rPr>
              <a:t>The presenter has clarified that the upcoming presentation will NOT include any discussion of commercial products or services.</a:t>
            </a:r>
          </a:p>
          <a:p>
            <a:pPr marL="0" indent="0">
              <a:buNone/>
            </a:pPr>
            <a:r>
              <a:rPr lang="en-US" sz="1500" dirty="0">
                <a:latin typeface="Roboto" panose="02000000000000000000" pitchFamily="2" charset="0"/>
                <a:ea typeface="Roboto" panose="02000000000000000000" pitchFamily="2" charset="0"/>
              </a:rPr>
              <a:t>They also declared that they have no affiliations with any tobacco companies or commercial entities.</a:t>
            </a:r>
          </a:p>
          <a:p>
            <a:pPr marL="0" indent="0">
              <a:buNone/>
            </a:pPr>
            <a:endParaRPr lang="en-SG" sz="15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08757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132</Words>
  <Application>Microsoft Office PowerPoint</Application>
  <PresentationFormat>Widescreen</PresentationFormat>
  <Paragraphs>13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Aptos</vt:lpstr>
      <vt:lpstr>Aptos Display</vt:lpstr>
      <vt:lpstr>Arial</vt:lpstr>
      <vt:lpstr>Roboto</vt:lpstr>
      <vt:lpstr>Office Theme</vt:lpstr>
      <vt:lpstr>PowerPoint Presentation</vt:lpstr>
      <vt:lpstr>Disclosures</vt:lpstr>
      <vt:lpstr>Disclosures (NIL)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Dimalsha Perera</dc:creator>
  <cp:lastModifiedBy>Dimalsha Perera</cp:lastModifiedBy>
  <cp:revision>1</cp:revision>
  <dcterms:created xsi:type="dcterms:W3CDTF">2026-01-23T03:58:11Z</dcterms:created>
  <dcterms:modified xsi:type="dcterms:W3CDTF">2026-02-24T04:32:22Z</dcterms:modified>
</cp:coreProperties>
</file>