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1BD82E-C474-4EEC-9AF3-A4D53E62C720}" v="6" dt="2026-07-27T09:08:41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alsha Perera" userId="9dc2b8f4-442d-41a2-acb5-24785a57a6eb" providerId="ADAL" clId="{66991B50-D3B4-481B-8CA1-A5922BD6E942}"/>
    <pc:docChg chg="addSld delSld modSld modMainMaster">
      <pc:chgData name="Dimalsha Perera" userId="9dc2b8f4-442d-41a2-acb5-24785a57a6eb" providerId="ADAL" clId="{66991B50-D3B4-481B-8CA1-A5922BD6E942}" dt="2026-07-27T09:08:41.726" v="7"/>
      <pc:docMkLst>
        <pc:docMk/>
      </pc:docMkLst>
      <pc:sldChg chg="setBg">
        <pc:chgData name="Dimalsha Perera" userId="9dc2b8f4-442d-41a2-acb5-24785a57a6eb" providerId="ADAL" clId="{66991B50-D3B4-481B-8CA1-A5922BD6E942}" dt="2026-07-27T09:08:18.063" v="5"/>
        <pc:sldMkLst>
          <pc:docMk/>
          <pc:sldMk cId="1970576904" sldId="258"/>
        </pc:sldMkLst>
      </pc:sldChg>
      <pc:sldChg chg="new del">
        <pc:chgData name="Dimalsha Perera" userId="9dc2b8f4-442d-41a2-acb5-24785a57a6eb" providerId="ADAL" clId="{66991B50-D3B4-481B-8CA1-A5922BD6E942}" dt="2026-07-27T06:57:21.887" v="1" actId="47"/>
        <pc:sldMkLst>
          <pc:docMk/>
          <pc:sldMk cId="243390040" sldId="259"/>
        </pc:sldMkLst>
      </pc:sldChg>
      <pc:sldMasterChg chg="modSldLayout">
        <pc:chgData name="Dimalsha Perera" userId="9dc2b8f4-442d-41a2-acb5-24785a57a6eb" providerId="ADAL" clId="{66991B50-D3B4-481B-8CA1-A5922BD6E942}" dt="2026-07-27T09:08:41.726" v="7"/>
        <pc:sldMasterMkLst>
          <pc:docMk/>
          <pc:sldMasterMk cId="1830897752" sldId="2147483648"/>
        </pc:sldMasterMkLst>
        <pc:sldLayoutChg chg="setBg">
          <pc:chgData name="Dimalsha Perera" userId="9dc2b8f4-442d-41a2-acb5-24785a57a6eb" providerId="ADAL" clId="{66991B50-D3B4-481B-8CA1-A5922BD6E942}" dt="2026-07-27T09:07:28.249" v="3"/>
          <pc:sldLayoutMkLst>
            <pc:docMk/>
            <pc:sldMasterMk cId="1830897752" sldId="2147483648"/>
            <pc:sldLayoutMk cId="3359517165" sldId="2147483660"/>
          </pc:sldLayoutMkLst>
        </pc:sldLayoutChg>
        <pc:sldLayoutChg chg="setBg">
          <pc:chgData name="Dimalsha Perera" userId="9dc2b8f4-442d-41a2-acb5-24785a57a6eb" providerId="ADAL" clId="{66991B50-D3B4-481B-8CA1-A5922BD6E942}" dt="2026-07-27T09:08:41.726" v="7"/>
          <pc:sldLayoutMkLst>
            <pc:docMk/>
            <pc:sldMasterMk cId="1830897752" sldId="2147483648"/>
            <pc:sldLayoutMk cId="2352292889" sldId="214748366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C2C85-6797-839E-9AEA-8B7533BA3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6163" y="2684119"/>
            <a:ext cx="10515600" cy="1325563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59517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78921-0479-B00E-A9B7-E9DCAEC08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83BA8-6441-A86C-B4A1-C2983B2F1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25ECFE-B6D2-891E-8092-B52C059283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48C29B-9A9D-F2D5-A3A6-342360EF0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4A7F1-8069-2D8F-1F74-E55B808D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49A29-C29A-32A7-96FF-76426556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5474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07595-FA95-9B04-AE10-32FB4C04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77BD22-4FAF-7AFA-C512-7FA9953B5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B764D-BDA3-2793-9AAB-63E798919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9E4C06-D430-1F3A-4E38-A610420A4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09D425-BF35-0EE6-8C0D-1E23142A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42988-3680-E985-65B2-B72EFEC05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06687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FAD04-4F48-ECBC-F2C9-DD8511E61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D759F8-D723-4CBC-5905-3FF9DAFA0D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0BF83-2B09-4394-CE91-483AD49B2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9297D-99B1-9AB2-9DD1-BB8619468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13A92-4429-2807-F9A1-2BB0D15DF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13138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72E3C7-985E-236E-1798-78F4D8E2CC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ABE29E-8A10-AB00-95DC-5C0D1A2CA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150F7-F51C-3B5E-042E-AAB96694B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B0A8B-870E-BA95-A70E-7A6C78311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BAA47-DB5B-C6A4-B540-DB0A43B82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043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12D74-034D-5B90-980B-14EA41F603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Slide Title (Font Size 40 Font Type: Roboto, Bold) </a:t>
            </a:r>
            <a:endParaRPr lang="en-SG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156E496-BA7F-E314-E22D-3B77B519C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5229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D8727-8878-AF60-7121-C192BAD64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0869E-C641-0372-A2A1-B746C4B90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A01EC6-1F05-4C5A-AC4C-CB36A5C9D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31AA29-119C-5216-5AE1-B7844EC43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BB706-1193-16A2-5615-759A9A6E9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17836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DA4D3-1CF7-70F0-A8CB-934168682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B5086-D461-0FB6-5B59-3CF819B05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D68B1-F1C1-3D79-4D2A-2B31E7876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80B3-4255-2E92-4784-B77EC5719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FC81F-E1BE-6C95-A73A-CCEC6ECDF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529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2C337-9142-6B8D-D4C7-5C3660C6D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9C8C1-5AE6-76B8-6A1F-4D1C1572F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3B3FD-36E5-24C8-0A68-2B97D7B83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B33B8-F3FC-CAFE-5EF1-580BC206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FB9A7-509A-CDDB-D081-BFF65411A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7176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8728F-B3CE-FE2A-B0CF-6F766C4FC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FB5555-6C5D-0DD1-5EA1-16F9BE54F8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D236D-B009-C0E7-45D1-40B719625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E774E-B0BD-75DC-7538-3408A9A60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575E6-FD5F-8A26-7B8C-950C58904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0E340-E03F-F53B-C4B6-27672504E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7668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BF3E8-41A1-D735-2431-F7D897CC4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3A895-3933-0038-65CA-655D7B7E6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4A213-2DF7-4963-97E6-87848F34F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3AB6C8-8828-83D7-8D15-CF84ECBF13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9757D9-BA64-B05F-6532-528EF53E7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32D56E-16E1-5DB7-0A3C-AE7A269B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556057-CD5F-3E79-B8C6-7F375C976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FB39C9-97A6-5C5D-CF65-2A2172289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0470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94322-7473-2ACB-DD08-C5C31D637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1BCA-01A2-2633-123A-2055E372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D92011-69F4-5238-F141-590C86534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645D0C-E3C6-8A90-A589-39E973A89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4533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694957-0FED-102E-5F3A-3C63B8043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7AA112-8152-5B0A-8AD0-76D5A50E1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F02CC-B278-0791-3242-FCF592C09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71114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E75033-3054-C7F3-EF9F-55EF79DE3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32F0AC-456E-BB1E-B2B3-EC66CA730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C00C5-78E6-2378-176A-1D8AD8A49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EA9330-102A-42CB-922D-AB674B7297E6}" type="datetimeFigureOut">
              <a:rPr lang="en-SG" smtClean="0"/>
              <a:t>27/7/2026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1BA82-2702-8B8E-D99F-6B7CF3FDD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24C6F-C0B8-2D1D-013D-8A1D859B9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145480-8649-446E-9A90-419D99C7F4D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3089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47623-7752-4DA0-78C8-9C59700FD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3768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9315C-01B9-9419-C974-FBD0020AC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CF803F-90CC-E7DC-5C5A-2DA907F6B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0576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Roboto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Dimalsha Perera</dc:creator>
  <cp:lastModifiedBy>Dimalsha Perera</cp:lastModifiedBy>
  <cp:revision>1</cp:revision>
  <dcterms:created xsi:type="dcterms:W3CDTF">2026-07-27T05:31:00Z</dcterms:created>
  <dcterms:modified xsi:type="dcterms:W3CDTF">2026-07-27T09:08:47Z</dcterms:modified>
</cp:coreProperties>
</file>